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74"/>
  </p:notesMasterIdLst>
  <p:sldIdLst>
    <p:sldId id="256" r:id="rId5"/>
    <p:sldId id="257" r:id="rId6"/>
    <p:sldId id="258" r:id="rId7"/>
    <p:sldId id="370" r:id="rId8"/>
    <p:sldId id="265" r:id="rId9"/>
    <p:sldId id="427" r:id="rId10"/>
    <p:sldId id="482" r:id="rId11"/>
    <p:sldId id="362" r:id="rId12"/>
    <p:sldId id="271" r:id="rId13"/>
    <p:sldId id="268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05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30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33" r:id="rId58"/>
    <p:sldId id="483" r:id="rId59"/>
    <p:sldId id="484" r:id="rId60"/>
    <p:sldId id="485" r:id="rId61"/>
    <p:sldId id="432" r:id="rId62"/>
    <p:sldId id="486" r:id="rId63"/>
    <p:sldId id="487" r:id="rId64"/>
    <p:sldId id="489" r:id="rId65"/>
    <p:sldId id="490" r:id="rId66"/>
    <p:sldId id="488" r:id="rId67"/>
    <p:sldId id="491" r:id="rId68"/>
    <p:sldId id="269" r:id="rId69"/>
    <p:sldId id="276" r:id="rId70"/>
    <p:sldId id="277" r:id="rId71"/>
    <p:sldId id="363" r:id="rId72"/>
    <p:sldId id="263" r:id="rId73"/>
  </p:sldIdLst>
  <p:sldSz cx="9144000" cy="6858000" type="screen4x3"/>
  <p:notesSz cx="6858000" cy="9144000"/>
  <p:embeddedFontLst>
    <p:embeddedFont>
      <p:font typeface="타이포_스톰 B" pitchFamily="18" charset="-127"/>
      <p:regular r:id="rId75"/>
    </p:embeddedFont>
    <p:embeddedFont>
      <p:font typeface="맑은 고딕" pitchFamily="50" charset="-127"/>
      <p:regular r:id="rId76"/>
      <p:bold r:id="rId77"/>
    </p:embeddedFont>
    <p:embeddedFont>
      <p:font typeface="Calibri" pitchFamily="34" charset="0"/>
      <p:regular r:id="rId78"/>
      <p:bold r:id="rId79"/>
      <p:italic r:id="rId80"/>
      <p:boldItalic r:id="rId81"/>
    </p:embeddedFont>
    <p:embeddedFont>
      <p:font typeface="나눔스퀘어_ac ExtraBold" pitchFamily="50" charset="-127"/>
      <p:bold r:id="rId82"/>
    </p:embeddedFont>
    <p:embeddedFont>
      <p:font typeface="나눔스퀘어_ac" pitchFamily="50" charset="-127"/>
      <p:regular r:id="rId83"/>
    </p:embeddedFont>
    <p:embeddedFont>
      <p:font typeface="Bahnschrift Light SemiCondensed" charset="0"/>
      <p:regular r:id="rId84"/>
    </p:embeddedFont>
    <p:embeddedFont>
      <p:font typeface="Consolas" pitchFamily="49" charset="0"/>
      <p:regular r:id="rId85"/>
      <p:bold r:id="rId86"/>
      <p:italic r:id="rId87"/>
      <p:boldItalic r:id="rId88"/>
    </p:embeddedFont>
    <p:embeddedFont>
      <p:font typeface="Calibri Light" pitchFamily="34" charset="0"/>
      <p:regular r:id="rId89"/>
      <p:italic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35" autoAdjust="0"/>
    <p:restoredTop sz="96429" autoAdjust="0"/>
  </p:normalViewPr>
  <p:slideViewPr>
    <p:cSldViewPr snapToGrid="0">
      <p:cViewPr varScale="1">
        <p:scale>
          <a:sx n="75" d="100"/>
          <a:sy n="75" d="100"/>
        </p:scale>
        <p:origin x="-136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90" Type="http://schemas.openxmlformats.org/officeDocument/2006/relationships/font" Target="fonts/font1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1.jpeg"/><Relationship Id="rId7" Type="http://schemas.openxmlformats.org/officeDocument/2006/relationships/image" Target="../media/image2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 Developer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79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36804"/>
            <a:ext cx="6987480" cy="400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2" y="3037979"/>
            <a:ext cx="5515745" cy="49536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5463420"/>
            <a:ext cx="8621328" cy="9145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3285664"/>
            <a:ext cx="5039428" cy="20767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5438024" y="4407114"/>
            <a:ext cx="6792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51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45910"/>
            <a:ext cx="8640000" cy="4211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9" y="1383571"/>
            <a:ext cx="7019054" cy="16178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90" y="671806"/>
            <a:ext cx="3376033" cy="60229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96" y="3091332"/>
            <a:ext cx="7163800" cy="447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4" y="4384747"/>
            <a:ext cx="5958336" cy="213167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1" y="3646898"/>
            <a:ext cx="4435675" cy="6300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217445" y="5646551"/>
            <a:ext cx="2854425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refno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기준으로 계층형 구조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9450" y="5972175"/>
            <a:ext cx="3114675" cy="409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07" y="36289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5" y="3628993"/>
            <a:ext cx="3761543" cy="10819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28" y="6329074"/>
            <a:ext cx="4203336" cy="23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6099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 animBg="1"/>
      <p:bldP spid="1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19876"/>
            <a:ext cx="8640000" cy="410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3092887"/>
            <a:ext cx="7898519" cy="3861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6" y="3591882"/>
            <a:ext cx="6094364" cy="292244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" y="5352134"/>
            <a:ext cx="5379491" cy="11621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857500" y="4422790"/>
            <a:ext cx="5770514" cy="356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2"/>
            <a:endCxn id="12" idx="3"/>
          </p:cNvCxnSpPr>
          <p:nvPr/>
        </p:nvCxnSpPr>
        <p:spPr>
          <a:xfrm rot="5400000">
            <a:off x="5096517" y="5286990"/>
            <a:ext cx="1154002" cy="1384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510739"/>
            <a:ext cx="5379491" cy="37327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228975" y="5638801"/>
            <a:ext cx="3790950" cy="195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6" idx="0"/>
          </p:cNvCxnSpPr>
          <p:nvPr/>
        </p:nvCxnSpPr>
        <p:spPr>
          <a:xfrm flipH="1" flipV="1">
            <a:off x="2857502" y="5243447"/>
            <a:ext cx="2266948" cy="395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74772" y="2499735"/>
            <a:ext cx="3329506" cy="696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위쪽은 자신의 업무가 속하는 상위업무를 호출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아래쪽은 자신의 업무를 호출하여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UNION ALL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6309" y="3069367"/>
            <a:ext cx="876241" cy="130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3693216"/>
            <a:ext cx="3965948" cy="10683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4814474"/>
            <a:ext cx="3987609" cy="1388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6282485"/>
            <a:ext cx="3663254" cy="225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27" grpId="0"/>
      <p:bldP spid="27" grpId="1"/>
      <p:bldP spid="28" grpId="0" animBg="1"/>
      <p:bldP spid="2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3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 descr="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152562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1355608"/>
            <a:ext cx="8640000" cy="528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23938"/>
            <a:ext cx="8640000" cy="43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41652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904875"/>
            <a:ext cx="8640000" cy="37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80000"/>
            <a:ext cx="8640000" cy="485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2" y="662299"/>
            <a:ext cx="3429000" cy="5943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16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00125"/>
            <a:ext cx="72961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9700" y="895350"/>
            <a:ext cx="6324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웹 화면</a:t>
              </a:r>
              <a:r>
                <a:rPr lang="en-US" altLang="ko-KR" dirty="0" smtClean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</a:rPr>
                <a:t>핵심코드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 descr="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768623"/>
            <a:ext cx="8640000" cy="502748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539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51227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310461"/>
            <a:ext cx="9031245" cy="34382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" y="1528118"/>
            <a:ext cx="8929817" cy="45204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3" y="1779372"/>
            <a:ext cx="8976827" cy="36576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1697</Words>
  <Application>Microsoft Office PowerPoint</Application>
  <PresentationFormat>화면 슬라이드 쇼(4:3)</PresentationFormat>
  <Paragraphs>455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굴림</vt:lpstr>
      <vt:lpstr>Arial</vt:lpstr>
      <vt:lpstr>타이포_스톰 B</vt:lpstr>
      <vt:lpstr>맑은 고딕</vt:lpstr>
      <vt:lpstr>Calibri</vt:lpstr>
      <vt:lpstr>나눔스퀘어_ac ExtraBold</vt:lpstr>
      <vt:lpstr>나눔스퀘어_ac</vt:lpstr>
      <vt:lpstr>Bahnschrift Light SemiCondensed</vt:lpstr>
      <vt:lpstr>Consolas</vt:lpstr>
      <vt:lpstr>Calibri Light</vt:lpstr>
      <vt:lpstr>메인 레이아웃_1</vt:lpstr>
      <vt:lpstr>Office 테마</vt:lpstr>
      <vt:lpstr>목차 레이아웃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Yoo</cp:lastModifiedBy>
  <cp:revision>165</cp:revision>
  <dcterms:created xsi:type="dcterms:W3CDTF">2020-05-05T13:43:36Z</dcterms:created>
  <dcterms:modified xsi:type="dcterms:W3CDTF">2020-05-21T15:14:48Z</dcterms:modified>
</cp:coreProperties>
</file>